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sldIdLst>
    <p:sldId id="256" r:id="rId2"/>
    <p:sldId id="258" r:id="rId3"/>
    <p:sldId id="259" r:id="rId4"/>
    <p:sldId id="262" r:id="rId5"/>
    <p:sldId id="260" r:id="rId6"/>
    <p:sldId id="263" r:id="rId7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31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34" y="72"/>
      </p:cViewPr>
      <p:guideLst>
        <p:guide orient="horz" pos="2158"/>
        <p:guide pos="31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754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584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03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295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37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69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46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96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1" r="11616"/>
          <a:stretch/>
        </p:blipFill>
        <p:spPr>
          <a:xfrm>
            <a:off x="9106932" y="82378"/>
            <a:ext cx="720810" cy="73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24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19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BC2EB-8F53-422D-87D1-C5461D75FF47}" type="datetimeFigureOut">
              <a:rPr lang="ko-KR" altLang="en-US" smtClean="0"/>
              <a:t>2025-05-02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307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85206" y="2207743"/>
            <a:ext cx="4735592" cy="11264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800" b="1" dirty="0" smtClean="0">
                <a:latin typeface="+mn-ea"/>
              </a:rPr>
              <a:t>2025 </a:t>
            </a:r>
            <a:r>
              <a:rPr lang="ko-KR" altLang="en-US" sz="2800" b="1" dirty="0"/>
              <a:t>대교국제조형심포지엄</a:t>
            </a:r>
            <a:endParaRPr lang="en-US" altLang="ko-KR" sz="2800" b="1" dirty="0"/>
          </a:p>
          <a:p>
            <a:pPr algn="ctr">
              <a:lnSpc>
                <a:spcPct val="120000"/>
              </a:lnSpc>
            </a:pPr>
            <a:r>
              <a:rPr lang="ko-KR" altLang="en-US" sz="2800" b="1" dirty="0"/>
              <a:t>출품원서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2681" cy="106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482902"/>
              </p:ext>
            </p:extLst>
          </p:nvPr>
        </p:nvGraphicFramePr>
        <p:xfrm>
          <a:off x="244433" y="837085"/>
          <a:ext cx="9476216" cy="105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0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3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7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7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성명</a:t>
                      </a:r>
                      <a:endParaRPr lang="en-US" altLang="ko-KR" sz="11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한글 성명</a:t>
                      </a:r>
                      <a:endParaRPr lang="en-GB" sz="11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영문 성명</a:t>
                      </a:r>
                      <a:endParaRPr lang="en-GB" sz="11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en-US" altLang="ko-KR" sz="1100" b="0" dirty="0">
                        <a:solidFill>
                          <a:schemeClr val="dk1"/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417">
                <a:tc>
                  <a:txBody>
                    <a:bodyPr/>
                    <a:lstStyle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주소</a:t>
                      </a:r>
                      <a:endParaRPr kumimoji="0" lang="ko-KR" altLang="en-US" sz="700" b="1" i="0" u="none" strike="noStrike" kern="1200" cap="none" spc="0" normalizeH="0" baseline="0"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연락처</a:t>
                      </a:r>
                      <a:endParaRPr lang="en-GB" sz="11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en-US" altLang="ko-KR" sz="110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41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이메일</a:t>
                      </a:r>
                      <a:endParaRPr lang="en-GB" sz="11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생년월일</a:t>
                      </a: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en-US" altLang="ko-KR" sz="110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97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국적</a:t>
                      </a:r>
                      <a:endParaRPr lang="en-GB" sz="11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성별</a:t>
                      </a:r>
                      <a:endParaRPr lang="en-GB" sz="11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010341"/>
              </p:ext>
            </p:extLst>
          </p:nvPr>
        </p:nvGraphicFramePr>
        <p:xfrm>
          <a:off x="244433" y="1993472"/>
          <a:ext cx="9476215" cy="541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7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581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/>
                          </a:solidFill>
                        </a:rPr>
                        <a:t>학력</a:t>
                      </a:r>
                      <a:endParaRPr lang="en-GB" sz="1100" b="1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ko-KR" altLang="en-US" sz="11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대학원</a:t>
                      </a:r>
                      <a:endParaRPr lang="en-GB" sz="11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ko-KR" altLang="en-US" sz="1100" b="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대학교                 학과          석사</a:t>
                      </a:r>
                      <a:endParaRPr lang="en-US" altLang="ko-KR" sz="1100" b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81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ko-KR" altLang="en-US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대학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100" b="0" u="non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</a:t>
                      </a:r>
                      <a:r>
                        <a:rPr lang="ko-KR" altLang="en-US" sz="1100" b="0" u="non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</a:t>
                      </a:r>
                      <a:r>
                        <a:rPr lang="ko-KR" altLang="en-US" sz="1100" b="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대학교                학과          학사</a:t>
                      </a:r>
                      <a:endParaRPr lang="en-US" altLang="ko-KR" sz="1100" b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675894"/>
              </p:ext>
            </p:extLst>
          </p:nvPr>
        </p:nvGraphicFramePr>
        <p:xfrm>
          <a:off x="244433" y="2639641"/>
          <a:ext cx="9476216" cy="163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4459"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전시 및</a:t>
                      </a:r>
                    </a:p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수상경력</a:t>
                      </a:r>
                      <a:endParaRPr lang="en-GB" sz="11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1100" b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1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1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1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 sz="12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altLang="ko-KR" sz="1100" i="0" u="none" strike="noStrike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76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지원경로</a:t>
                      </a:r>
                      <a:endParaRPr lang="en-GB" sz="11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포스터</a:t>
                      </a: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   ), SNS(   ), </a:t>
                      </a:r>
                      <a:r>
                        <a:rPr lang="ko-KR" altLang="en-US" sz="11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지인소개</a:t>
                      </a: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   ),</a:t>
                      </a: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공모전 사이트</a:t>
                      </a: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Wingdings"/>
                          <a:sym typeface="Wingdings"/>
                        </a:rPr>
                        <a:t> </a:t>
                      </a: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), </a:t>
                      </a:r>
                      <a:r>
                        <a:rPr lang="ko-KR" altLang="en-US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기타</a:t>
                      </a: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en-US" altLang="ko-KR" sz="1100" u="sng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    </a:t>
                      </a: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/ </a:t>
                      </a:r>
                      <a:r>
                        <a:rPr lang="ko-KR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중복 가능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과거 </a:t>
                      </a:r>
                      <a:r>
                        <a:rPr lang="ko-KR" altLang="en-US" sz="1100" b="1" i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지원수</a:t>
                      </a:r>
                      <a:endParaRPr lang="en-GB" sz="1100" b="1" i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회</a:t>
                      </a: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452325"/>
              </p:ext>
            </p:extLst>
          </p:nvPr>
        </p:nvGraphicFramePr>
        <p:xfrm>
          <a:off x="244433" y="4379542"/>
          <a:ext cx="9469753" cy="2354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9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4678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● 개인정보 수집 및 이용에 대한 동의</a:t>
                      </a:r>
                    </a:p>
                    <a:p>
                      <a:pPr lvl="0">
                        <a:defRPr/>
                      </a:pP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세계청소년문화재단과</a:t>
                      </a:r>
                      <a:r>
                        <a:rPr lang="en-US" altLang="ko-K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대교문화재단은 </a:t>
                      </a:r>
                      <a:r>
                        <a:rPr lang="ko-KR" alt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출품원서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접수를 위해 최소한의 개인정보를 수집하고 있으므로 충분히 읽어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보신 후 동의해 주시기 바랍니다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1.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 정보 수집 및 이용 목적 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대교국제조형심포지엄 </a:t>
                      </a:r>
                      <a:r>
                        <a:rPr lang="ko-KR" altLang="en-US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출품원서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접수 및 합격자 개별 연락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2.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처리하는 개인정보의 항목 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이름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연락처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주소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이메일 주소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생년월일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국적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성별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학력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전시 및 수상경력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3.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개인정보의 이용 및 보유 기간 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대교국제조형심포지엄 </a:t>
                      </a:r>
                      <a:r>
                        <a:rPr lang="ko-KR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행사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완료 시까지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4.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개인정보 수집 방법 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ko-KR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대교국제조형심포지엄 </a:t>
                      </a:r>
                      <a:r>
                        <a:rPr lang="ko-KR" altLang="en-US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출품원서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제출 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대교문화재단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세계청소년문화재단</a:t>
                      </a:r>
                      <a:r>
                        <a:rPr lang="en-US" altLang="ko-KR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>
                        <a:defRPr/>
                      </a:pPr>
                      <a:endParaRPr lang="en-US" altLang="ko-KR" sz="5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defRPr/>
                      </a:pP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위 내용을 이해하고 개인정보 처리에 동의 하십니까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 동의함   ☐ 동의하지 않음</a:t>
                      </a: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848">
                <a:tc>
                  <a:txBody>
                    <a:bodyPr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※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위 내용은 사실과 틀림이 없으며</a:t>
                      </a: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요강을 준수하지 않은 작품 제출시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</a:rPr>
                        <a:t>참여작가 선정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후라도 자격을 포기하겠습니다</a:t>
                      </a: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.                          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년         </a:t>
                      </a:r>
                      <a:r>
                        <a:rPr lang="ko-KR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월           일      </a:t>
                      </a:r>
                    </a:p>
                    <a:p>
                      <a:pPr marL="0" marR="0" lvl="0" indent="0" algn="l" defTabSz="914400" rtl="0" eaLnBrk="1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1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출품자</a:t>
                      </a:r>
                      <a:r>
                        <a:rPr lang="en-US" altLang="ko-K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:            </a:t>
                      </a:r>
                      <a:r>
                        <a:rPr lang="ko-KR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   </a:t>
                      </a: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서명</a:t>
                      </a: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       </a:t>
                      </a: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</a:p>
                    <a:p>
                      <a:pPr algn="l"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※ 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파워포인트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원본으로 제출하고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파일명은 반드시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“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 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출품원서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</a:t>
                      </a:r>
                      <a:r>
                        <a:rPr lang="ko-KR" altLang="en-US" sz="11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이름기입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으로 표기하기 바랍니다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/>
              <a:t>출품 원서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7883285" y="3678876"/>
            <a:ext cx="183736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altLang="ko-KR" sz="105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050">
                <a:solidFill>
                  <a:schemeClr val="tx1">
                    <a:lumMod val="75000"/>
                    <a:lumOff val="25000"/>
                  </a:schemeClr>
                </a:solidFill>
              </a:rPr>
              <a:t>경력은 최근 순서대로 기재</a:t>
            </a:r>
            <a:r>
              <a:rPr lang="en-US" altLang="ko-KR" sz="105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GB" altLang="ko-KR" sz="105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160331" y="2272291"/>
            <a:ext cx="256031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050" b="1">
                <a:solidFill>
                  <a:schemeClr val="tx1"/>
                </a:solidFill>
              </a:rPr>
              <a:t>대학원 수료생은</a:t>
            </a:r>
            <a:r>
              <a:rPr lang="ko-KR" altLang="en-US" sz="1050" b="1" baseline="0">
                <a:solidFill>
                  <a:schemeClr val="tx1"/>
                </a:solidFill>
              </a:rPr>
              <a:t> 입학 후 </a:t>
            </a:r>
            <a:r>
              <a:rPr lang="en-US" altLang="ko-KR" sz="1050" b="1" baseline="0">
                <a:solidFill>
                  <a:schemeClr val="tx1"/>
                </a:solidFill>
              </a:rPr>
              <a:t>5</a:t>
            </a:r>
            <a:r>
              <a:rPr lang="ko-KR" altLang="en-US" sz="1050" b="1" baseline="0">
                <a:solidFill>
                  <a:schemeClr val="tx1"/>
                </a:solidFill>
              </a:rPr>
              <a:t>년까지 허용함</a:t>
            </a:r>
            <a:endParaRPr lang="en-GB" altLang="ko-KR" sz="105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66435"/>
              </p:ext>
            </p:extLst>
          </p:nvPr>
        </p:nvGraphicFramePr>
        <p:xfrm>
          <a:off x="149225" y="580535"/>
          <a:ext cx="4760647" cy="616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7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출품작 소개 </a:t>
                      </a:r>
                      <a:r>
                        <a:rPr lang="en-US" altLang="ko-K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제작할 작품 그래픽</a:t>
                      </a:r>
                      <a:r>
                        <a:rPr lang="en-US" altLang="ko-K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스케치</a:t>
                      </a:r>
                      <a:r>
                        <a:rPr lang="en-US" altLang="ko-K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</a:t>
                      </a:r>
                      <a:r>
                        <a:rPr lang="en-US" altLang="ko-KR" sz="10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0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소품사진 가능</a:t>
                      </a:r>
                      <a:r>
                        <a:rPr lang="en-US" altLang="ko-KR" sz="10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7924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kumimoji="0" lang="ko-KR" altLang="en-US" sz="1600" b="0" i="0" u="none" strike="noStrike" kern="1200" cap="none" spc="0" normalizeH="0" baseline="0" dirty="0"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lang="en-GB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r>
                        <a:rPr lang="en-US" altLang="ko-KR" sz="1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자세히 설명할 것</a:t>
                      </a:r>
                      <a:r>
                        <a:rPr lang="en-US" altLang="ko-KR" sz="1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en-GB" sz="14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폭 </a:t>
                      </a:r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 </a:t>
                      </a:r>
                      <a:r>
                        <a:rPr lang="en-US" altLang="ko-KR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 </a:t>
                      </a:r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깊이 </a:t>
                      </a:r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 </a:t>
                      </a:r>
                      <a:r>
                        <a:rPr lang="en-US" altLang="ko-KR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 </a:t>
                      </a:r>
                      <a:r>
                        <a:rPr lang="ko-KR" altLang="en-US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높이 </a:t>
                      </a:r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H) </a:t>
                      </a:r>
                      <a:r>
                        <a:rPr lang="en-US" altLang="ko-KR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mm</a:t>
                      </a:r>
                      <a:endParaRPr lang="en-GB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lvl="0">
                        <a:defRPr/>
                      </a:pPr>
                      <a:endParaRPr lang="en-GB" altLang="ko-KR" sz="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444761"/>
              </p:ext>
            </p:extLst>
          </p:nvPr>
        </p:nvGraphicFramePr>
        <p:xfrm>
          <a:off x="4964113" y="577359"/>
          <a:ext cx="4752976" cy="6163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4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정면</a:t>
                      </a: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후면</a:t>
                      </a:r>
                      <a:endParaRPr lang="en-GB" sz="1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437">
                <a:tc>
                  <a:txBody>
                    <a:bodyPr/>
                    <a:lstStyle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ko-KR" altLang="en-US" sz="1600" b="0" i="0" u="none" strike="noStrike" kern="1200" cap="none" spc="0" normalizeH="0" baseline="0" dirty="0"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 dirty="0"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ko-KR" altLang="en-US" sz="1600" b="0" i="0" u="none" strike="noStrike" kern="1200" cap="none" spc="0" normalizeH="0" baseline="0"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85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우측면</a:t>
                      </a:r>
                      <a:endParaRPr lang="en-GB" sz="10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좌측면</a:t>
                      </a:r>
                      <a:endParaRPr lang="en-GB" sz="10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5058">
                <a:tc>
                  <a:txBody>
                    <a:bodyPr/>
                    <a:lstStyle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ko-KR" altLang="en-US" sz="1600" b="0" i="0" u="none" strike="noStrike" kern="1200" cap="none" spc="0" normalizeH="0" baseline="0"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ko-KR" altLang="en-US" sz="1600" b="0" i="0" u="none" strike="noStrike" kern="1200" cap="none" spc="0" normalizeH="0" baseline="0" dirty="0"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출품 작품 사진 첨부</a:t>
                      </a:r>
                      <a:endParaRPr kumimoji="0" lang="en-GB" altLang="ko-KR" sz="1800" b="0" i="0" u="none" strike="noStrike" kern="1200" cap="none" spc="0" normalizeH="0" baseline="0" dirty="0"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6518" y="164756"/>
            <a:ext cx="790152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 dirty="0"/>
              <a:t>출품 </a:t>
            </a:r>
            <a:r>
              <a:rPr lang="ko-KR" altLang="en-US" b="1" dirty="0" smtClean="0"/>
              <a:t>작품 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심사위원회에서 </a:t>
            </a:r>
            <a:r>
              <a:rPr lang="ko-KR" altLang="en-US" sz="1200" b="1" dirty="0" err="1" smtClean="0"/>
              <a:t>참여작가를</a:t>
            </a:r>
            <a:r>
              <a:rPr lang="ko-KR" altLang="en-US" sz="1200" b="1" dirty="0" smtClean="0"/>
              <a:t> 판단하는 기준이 됩니다</a:t>
            </a:r>
            <a:r>
              <a:rPr lang="en-US" altLang="ko-KR" sz="1200" b="1" dirty="0" smtClean="0"/>
              <a:t>. </a:t>
            </a:r>
            <a:r>
              <a:rPr lang="ko-KR" altLang="en-US" sz="1200" b="1" dirty="0" err="1" smtClean="0"/>
              <a:t>완성작품</a:t>
            </a:r>
            <a:r>
              <a:rPr lang="ko-KR" altLang="en-US" sz="1200" b="1" dirty="0" err="1"/>
              <a:t>의</a:t>
            </a:r>
            <a:r>
              <a:rPr lang="ko-KR" altLang="en-US" sz="1200" b="1" dirty="0" smtClean="0"/>
              <a:t> 이미지를 제출하시기 바랍니다</a:t>
            </a:r>
            <a:r>
              <a:rPr lang="en-US" altLang="ko-KR" sz="1200" b="1" dirty="0" smtClean="0"/>
              <a:t>.)</a:t>
            </a:r>
            <a:r>
              <a:rPr lang="ko-KR" altLang="en-US" sz="1200" b="1" dirty="0" smtClean="0"/>
              <a:t> </a:t>
            </a:r>
            <a:endParaRPr lang="ko-KR" alt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518" y="164756"/>
            <a:ext cx="185339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/>
              <a:t>재학증명서 첨부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147957"/>
              </p:ext>
            </p:extLst>
          </p:nvPr>
        </p:nvGraphicFramePr>
        <p:xfrm>
          <a:off x="202912" y="785813"/>
          <a:ext cx="9481416" cy="587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1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91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재학증명서 및 신분증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585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6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사진 첨부</a:t>
                      </a:r>
                      <a:endParaRPr lang="en-GB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/>
              <a:t>기존 작품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871059"/>
              </p:ext>
            </p:extLst>
          </p:nvPr>
        </p:nvGraphicFramePr>
        <p:xfrm>
          <a:off x="13017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en-GB" altLang="ko-KR" sz="1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6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512992"/>
              </p:ext>
            </p:extLst>
          </p:nvPr>
        </p:nvGraphicFramePr>
        <p:xfrm>
          <a:off x="50260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</a:t>
                      </a:r>
                      <a:endParaRPr lang="en-GB" altLang="ko-KR" sz="1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6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18" y="164756"/>
            <a:ext cx="116089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/>
              <a:t>기존 작품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832762"/>
              </p:ext>
            </p:extLst>
          </p:nvPr>
        </p:nvGraphicFramePr>
        <p:xfrm>
          <a:off x="13017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</a:t>
                      </a:r>
                      <a:endParaRPr lang="en-GB" altLang="ko-KR" sz="1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6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913595"/>
              </p:ext>
            </p:extLst>
          </p:nvPr>
        </p:nvGraphicFramePr>
        <p:xfrm>
          <a:off x="50260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기존 작품 </a:t>
                      </a:r>
                      <a:r>
                        <a:rPr lang="en-US" altLang="ko-KR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</a:t>
                      </a:r>
                      <a:endParaRPr lang="en-GB" altLang="ko-KR" sz="1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6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기존 작품 사진 첨부</a:t>
                      </a:r>
                      <a:endParaRPr lang="en-GB" sz="160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4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작품소개</a:t>
                      </a:r>
                      <a:endParaRPr lang="en-GB" sz="14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작품명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크기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US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재료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작품 소개</a:t>
                      </a:r>
                      <a:endParaRPr lang="en-GB" altLang="ko-KR" sz="9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en-GB" altLang="ko-KR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364</Words>
  <Application>Microsoft Office PowerPoint</Application>
  <PresentationFormat>A4 용지(210x297mm)</PresentationFormat>
  <Paragraphs>96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daekyo</dc:creator>
  <cp:lastModifiedBy>User</cp:lastModifiedBy>
  <cp:revision>68</cp:revision>
  <dcterms:created xsi:type="dcterms:W3CDTF">2019-04-11T04:16:23Z</dcterms:created>
  <dcterms:modified xsi:type="dcterms:W3CDTF">2025-05-01T23:04:37Z</dcterms:modified>
  <cp:version/>
</cp:coreProperties>
</file>