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</p:sldMasterIdLst>
  <p:sldIdLst>
    <p:sldId id="256" r:id="rId2"/>
    <p:sldId id="258" r:id="rId3"/>
    <p:sldId id="259" r:id="rId4"/>
    <p:sldId id="262" r:id="rId5"/>
    <p:sldId id="260" r:id="rId6"/>
    <p:sldId id="263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1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04" y="184"/>
      </p:cViewPr>
      <p:guideLst>
        <p:guide orient="horz" pos="2158"/>
        <p:guide pos="31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754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95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37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690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246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96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r="11616"/>
          <a:stretch/>
        </p:blipFill>
        <p:spPr>
          <a:xfrm>
            <a:off x="9106932" y="82378"/>
            <a:ext cx="720810" cy="73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42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19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84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303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BC2EB-8F53-422D-87D1-C5461D75FF47}" type="datetimeFigureOut">
              <a:rPr lang="ko-KR" altLang="en-US" smtClean="0"/>
              <a:t>2022. 5. 4.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BE938-6DF2-44DA-B741-CDF537E411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307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585206" y="2207743"/>
            <a:ext cx="4735592" cy="10885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dirty="0">
                <a:latin typeface="+mn-ea"/>
              </a:rPr>
              <a:t>2022 </a:t>
            </a:r>
            <a:r>
              <a:rPr lang="ko-KR" altLang="en-US" sz="2800" b="1" dirty="0"/>
              <a:t>대교국제조형심포지엄</a:t>
            </a:r>
            <a:endParaRPr lang="en-US" altLang="ko-KR" sz="2800" b="1" dirty="0"/>
          </a:p>
          <a:p>
            <a:pPr algn="ctr">
              <a:lnSpc>
                <a:spcPct val="120000"/>
              </a:lnSpc>
            </a:pPr>
            <a:r>
              <a:rPr lang="ko-KR" altLang="en-US" sz="2800" b="1" dirty="0"/>
              <a:t>출품원서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681" cy="106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3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482902"/>
              </p:ext>
            </p:extLst>
          </p:nvPr>
        </p:nvGraphicFramePr>
        <p:xfrm>
          <a:off x="244433" y="837085"/>
          <a:ext cx="9476216" cy="1050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3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7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597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성명</a:t>
                      </a:r>
                      <a:endParaRPr lang="en-US" altLang="ko-KR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한글 성명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영문 성명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en-US" altLang="ko-KR" sz="1100" b="0" dirty="0">
                        <a:solidFill>
                          <a:schemeClr val="dk1"/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주소</a:t>
                      </a:r>
                      <a:endParaRPr kumimoji="0" lang="ko-KR" altLang="en-US" sz="700" b="1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연락처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en-US" altLang="ko-KR" sz="110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이메일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생년월일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en-US" altLang="ko-KR" sz="110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97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국적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성별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010341"/>
              </p:ext>
            </p:extLst>
          </p:nvPr>
        </p:nvGraphicFramePr>
        <p:xfrm>
          <a:off x="244433" y="1993472"/>
          <a:ext cx="9476215" cy="541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7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581">
                <a:tc row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/>
                          </a:solidFill>
                        </a:rPr>
                        <a:t>학력</a:t>
                      </a:r>
                      <a:endParaRPr lang="en-GB" sz="1100" b="1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대학원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100" b="0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     대학교                 학과          석사</a:t>
                      </a:r>
                      <a:endParaRPr lang="en-US" altLang="ko-KR" sz="1100" b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1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대학</a:t>
                      </a:r>
                      <a:endParaRPr lang="en-GB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en-US" altLang="ko-KR" sz="1100" b="0" u="non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</a:t>
                      </a:r>
                      <a:r>
                        <a:rPr lang="ko-KR" altLang="en-US" sz="1100" b="0" u="none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</a:t>
                      </a:r>
                      <a:r>
                        <a:rPr lang="ko-KR" altLang="en-US" sz="1100" b="0" u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대학교                학과          학사</a:t>
                      </a:r>
                      <a:endParaRPr lang="en-US" altLang="ko-KR" sz="1100" b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675894"/>
              </p:ext>
            </p:extLst>
          </p:nvPr>
        </p:nvGraphicFramePr>
        <p:xfrm>
          <a:off x="244433" y="2639641"/>
          <a:ext cx="9476216" cy="1632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7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4459">
                <a:tc rowSpan="5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전시 및</a:t>
                      </a:r>
                    </a:p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수상경력</a:t>
                      </a:r>
                      <a:endParaRPr lang="en-GB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1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459">
                <a:tc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ko-KR" sz="1100" i="0" u="none" strike="noStrike" dirty="0"/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지원경로</a:t>
                      </a:r>
                      <a:endParaRPr lang="en-GB" sz="11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포스터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), SNS(   ),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지인소개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   ),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공모전 사이트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Wingdings"/>
                          <a:sym typeface="Wingdings"/>
                        </a:rPr>
                        <a:t> 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), </a:t>
                      </a:r>
                      <a:r>
                        <a:rPr lang="ko-KR" altLang="en-US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기타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en-US" altLang="ko-KR" sz="1100" u="sng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/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중복 가능</a:t>
                      </a:r>
                      <a:endParaRPr lang="en-GB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b="1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과거 지원수</a:t>
                      </a:r>
                      <a:endParaRPr lang="en-GB" sz="1100" b="1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회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08747"/>
              </p:ext>
            </p:extLst>
          </p:nvPr>
        </p:nvGraphicFramePr>
        <p:xfrm>
          <a:off x="244433" y="4379542"/>
          <a:ext cx="9469753" cy="2354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46785">
                <a:tc>
                  <a:txBody>
                    <a:bodyPr/>
                    <a:lstStyle/>
                    <a:p>
                      <a:pPr lvl="0">
                        <a:defRPr/>
                      </a:pP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● 개인정보 수집 및 이용에 대한 동의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대교문화재단과  세계청소년문화재단은 </a:t>
                      </a:r>
                      <a:r>
                        <a:rPr lang="ko-KR" altLang="en-US" sz="10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출품원서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접수를 위해 최소한의 개인정보를 수집하고 있으므로 충분히 읽어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보신 후 동의해 주시기 바랍니다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1.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 정보 수집 및 이용 목적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대교국제조형심포지엄 </a:t>
                      </a:r>
                      <a:r>
                        <a:rPr lang="ko-KR" altLang="en-US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출품원서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접수 및 합격자 개별 연락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2.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처리하는 개인정보의 항목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연락처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이메일 주소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생년월일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국적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성별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학력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전시 및 수상경력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3.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개인정보의 이용 및 보유 기간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대교국제조형심포지엄 합격자 개별 연락 완료 시까지</a:t>
                      </a:r>
                    </a:p>
                    <a:p>
                      <a:pPr lvl="0">
                        <a:defRPr/>
                      </a:pP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4.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개인정보 수집 방법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2022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대교국제조형심포지엄 </a:t>
                      </a:r>
                      <a:r>
                        <a:rPr lang="ko-KR" altLang="en-US" sz="1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출품원서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제출 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대교문화재단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세계청소년문화재단</a:t>
                      </a:r>
                      <a:r>
                        <a:rPr lang="en-US" altLang="ko-KR" sz="1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lvl="0">
                        <a:defRPr/>
                      </a:pPr>
                      <a:endParaRPr lang="en-US" altLang="ko-KR" sz="500" b="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위 내용을 이해하고 개인정보 처리에 동의 하십니까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☐ 동의함   ☐ 동의하지 않음</a:t>
                      </a: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848"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※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위 내용은 사실과 틀림이 없으며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요강을 준수하지 않은 작품 제출시 선정 후라도 자격을 포기하겠습니다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</a:rPr>
                        <a:t>.                                          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</a:rPr>
                        <a:t>     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년         월           일      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ko-KR" altLang="en-US" sz="11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출품자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:   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                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서명</a:t>
                      </a:r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       </a:t>
                      </a:r>
                      <a:r>
                        <a:rPr lang="en-US" altLang="ko-KR" sz="1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</a:rPr>
                        <a:t>※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</a:rPr>
                        <a:t>파워포인트 원본으로 제출하고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파일명은 반드시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“2022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출품원서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이름기입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”</a:t>
                      </a:r>
                      <a:r>
                        <a:rPr lang="ko-KR" altLang="en-US" sz="11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으로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표기하기 바랍니다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39" marR="91439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출품 원서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7883285" y="3678876"/>
            <a:ext cx="183736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altLang="ko-KR" sz="105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1050">
                <a:solidFill>
                  <a:schemeClr val="tx1">
                    <a:lumMod val="75000"/>
                    <a:lumOff val="25000"/>
                  </a:schemeClr>
                </a:solidFill>
              </a:rPr>
              <a:t>경력은 최근 순서대로 기재</a:t>
            </a:r>
            <a:r>
              <a:rPr lang="en-US" altLang="ko-KR" sz="105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GB" altLang="ko-KR" sz="10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160331" y="2272291"/>
            <a:ext cx="25603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050" b="1">
                <a:solidFill>
                  <a:schemeClr val="tx1"/>
                </a:solidFill>
              </a:rPr>
              <a:t>대학원 수료생은</a:t>
            </a:r>
            <a:r>
              <a:rPr lang="ko-KR" altLang="en-US" sz="1050" b="1" baseline="0">
                <a:solidFill>
                  <a:schemeClr val="tx1"/>
                </a:solidFill>
              </a:rPr>
              <a:t> 입학 후 </a:t>
            </a:r>
            <a:r>
              <a:rPr lang="en-US" altLang="ko-KR" sz="1050" b="1" baseline="0">
                <a:solidFill>
                  <a:schemeClr val="tx1"/>
                </a:solidFill>
              </a:rPr>
              <a:t>5</a:t>
            </a:r>
            <a:r>
              <a:rPr lang="ko-KR" altLang="en-US" sz="1050" b="1" baseline="0">
                <a:solidFill>
                  <a:schemeClr val="tx1"/>
                </a:solidFill>
              </a:rPr>
              <a:t>년까지 허용함</a:t>
            </a:r>
            <a:endParaRPr lang="en-GB" altLang="ko-KR" sz="105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842911"/>
              </p:ext>
            </p:extLst>
          </p:nvPr>
        </p:nvGraphicFramePr>
        <p:xfrm>
          <a:off x="149225" y="785813"/>
          <a:ext cx="4760647" cy="6251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출품작 소개 </a:t>
                      </a:r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제작할 작품 그래픽</a:t>
                      </a:r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 </a:t>
                      </a: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스케치</a:t>
                      </a:r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,</a:t>
                      </a:r>
                      <a:r>
                        <a:rPr lang="en-US" altLang="ko-KR" sz="10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ko-KR" altLang="en-US" sz="10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소품사진 가능</a:t>
                      </a:r>
                      <a:r>
                        <a:rPr lang="en-US" altLang="ko-KR" sz="10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GB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924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lang="en-GB" sz="1800"/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r>
                        <a:rPr lang="en-US" altLang="ko-K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자세히 설명할 것</a:t>
                      </a:r>
                      <a:r>
                        <a:rPr lang="en-US" altLang="ko-KR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r>
                        <a:rPr lang="en-US" altLang="ko-KR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(W X H X D) mm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제작예산</a:t>
                      </a: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485641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lvl="0">
                        <a:defRPr/>
                      </a:pPr>
                      <a:endParaRPr lang="en-GB" altLang="ko-KR" sz="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4964113" y="782637"/>
          <a:ext cx="4752976" cy="5972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3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정면</a:t>
                      </a:r>
                      <a:endParaRPr lang="en-GB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후면</a:t>
                      </a:r>
                      <a:endParaRPr lang="en-GB" sz="1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427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05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우측면</a:t>
                      </a:r>
                      <a:endParaRPr lang="en-GB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0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좌측면</a:t>
                      </a:r>
                      <a:endParaRPr lang="en-GB" sz="10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1537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0" lang="ko-KR" altLang="en-US" sz="1600" b="0" i="0" u="none" strike="noStrike" kern="1200" cap="none" spc="0" normalizeH="0" baseline="0">
                          <a:solidFill>
                            <a:prstClr val="white">
                              <a:lumMod val="7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출품 작품 사진 첨부</a:t>
                      </a:r>
                      <a:endParaRPr kumimoji="0" lang="en-GB" altLang="ko-KR" sz="1800" b="0" i="0" u="none" strike="noStrike" kern="1200" cap="none" spc="0" normalizeH="0" baseline="0"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출품 작품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518" y="164756"/>
            <a:ext cx="185339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재학증명서 첨부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202912" y="785813"/>
          <a:ext cx="9481416" cy="587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1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891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재학증명서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585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기존 작품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871059"/>
              </p:ext>
            </p:extLst>
          </p:nvPr>
        </p:nvGraphicFramePr>
        <p:xfrm>
          <a:off x="13017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512992"/>
              </p:ext>
            </p:extLst>
          </p:nvPr>
        </p:nvGraphicFramePr>
        <p:xfrm>
          <a:off x="502602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518" y="164756"/>
            <a:ext cx="11608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b="1"/>
              <a:t>기존 작품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832762"/>
              </p:ext>
            </p:extLst>
          </p:nvPr>
        </p:nvGraphicFramePr>
        <p:xfrm>
          <a:off x="13017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913595"/>
              </p:ext>
            </p:extLst>
          </p:nvPr>
        </p:nvGraphicFramePr>
        <p:xfrm>
          <a:off x="5026025" y="785813"/>
          <a:ext cx="4752976" cy="5969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기존 작품 </a:t>
                      </a:r>
                      <a:r>
                        <a:rPr lang="en-US" altLang="ko-K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</a:t>
                      </a:r>
                      <a:endParaRPr lang="en-GB" altLang="ko-KR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699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60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기존 작품 사진 첨부</a:t>
                      </a:r>
                      <a:endParaRPr lang="en-GB" sz="160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91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작품소개</a:t>
                      </a:r>
                      <a:endParaRPr lang="en-GB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작품명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크기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US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재료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1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ko-KR" altLang="en-US" sz="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작품 소개</a:t>
                      </a:r>
                      <a:endParaRPr lang="en-GB" altLang="ko-KR" sz="9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defRPr/>
                      </a:pPr>
                      <a:endParaRPr lang="en-GB" altLang="ko-KR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1449" marR="91449" marT="45718" marB="4571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349</Words>
  <Application>Microsoft Macintosh PowerPoint</Application>
  <PresentationFormat>A4 용지(210x297mm)</PresentationFormat>
  <Paragraphs>97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daekyo</dc:creator>
  <cp:lastModifiedBy>유 동찬</cp:lastModifiedBy>
  <cp:revision>62</cp:revision>
  <dcterms:created xsi:type="dcterms:W3CDTF">2019-04-11T04:16:23Z</dcterms:created>
  <dcterms:modified xsi:type="dcterms:W3CDTF">2022-05-04T04:31:36Z</dcterms:modified>
  <cp:version/>
</cp:coreProperties>
</file>